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  <p:sldId id="263" r:id="rId9"/>
    <p:sldId id="276" r:id="rId10"/>
    <p:sldId id="265" r:id="rId11"/>
    <p:sldId id="264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67" autoAdjust="0"/>
    <p:restoredTop sz="94660"/>
  </p:normalViewPr>
  <p:slideViewPr>
    <p:cSldViewPr snapToGrid="0">
      <p:cViewPr>
        <p:scale>
          <a:sx n="90" d="100"/>
          <a:sy n="90" d="100"/>
        </p:scale>
        <p:origin x="144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tiff>
</file>

<file path=ppt/media/image11.tiff>
</file>

<file path=ppt/media/image12.tiff>
</file>

<file path=ppt/media/image13.png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jpeg>
</file>

<file path=ppt/media/image20.png>
</file>

<file path=ppt/media/image21.tiff>
</file>

<file path=ppt/media/image22.tiff>
</file>

<file path=ppt/media/image23.png>
</file>

<file path=ppt/media/image24.png>
</file>

<file path=ppt/media/image3.png>
</file>

<file path=ppt/media/image4.jpeg>
</file>

<file path=ppt/media/image5.png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D7035-1BDD-46A6-B295-05FF5C027424}" type="datetimeFigureOut">
              <a:rPr lang="en-US" smtClean="0"/>
              <a:t>5/6/16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1A7C0-9383-438E-B84E-89C0F69DC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89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D7035-1BDD-46A6-B295-05FF5C027424}" type="datetimeFigureOut">
              <a:rPr lang="en-US" smtClean="0"/>
              <a:t>5/6/16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1A7C0-9383-438E-B84E-89C0F69DC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4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D7035-1BDD-46A6-B295-05FF5C027424}" type="datetimeFigureOut">
              <a:rPr lang="en-US" smtClean="0"/>
              <a:t>5/6/16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1A7C0-9383-438E-B84E-89C0F69DC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14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D7035-1BDD-46A6-B295-05FF5C027424}" type="datetimeFigureOut">
              <a:rPr lang="en-US" smtClean="0"/>
              <a:t>5/6/16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1A7C0-9383-438E-B84E-89C0F69DC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501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D7035-1BDD-46A6-B295-05FF5C027424}" type="datetimeFigureOut">
              <a:rPr lang="en-US" smtClean="0"/>
              <a:t>5/6/16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1A7C0-9383-438E-B84E-89C0F69DC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327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D7035-1BDD-46A6-B295-05FF5C027424}" type="datetimeFigureOut">
              <a:rPr lang="en-US" smtClean="0"/>
              <a:t>5/6/16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1A7C0-9383-438E-B84E-89C0F69DC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471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D7035-1BDD-46A6-B295-05FF5C027424}" type="datetimeFigureOut">
              <a:rPr lang="en-US" smtClean="0"/>
              <a:t>5/6/16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1A7C0-9383-438E-B84E-89C0F69DC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34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D7035-1BDD-46A6-B295-05FF5C027424}" type="datetimeFigureOut">
              <a:rPr lang="en-US" smtClean="0"/>
              <a:t>5/6/16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1A7C0-9383-438E-B84E-89C0F69DC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322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D7035-1BDD-46A6-B295-05FF5C027424}" type="datetimeFigureOut">
              <a:rPr lang="en-US" smtClean="0"/>
              <a:t>5/6/16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1A7C0-9383-438E-B84E-89C0F69DC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32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D7035-1BDD-46A6-B295-05FF5C027424}" type="datetimeFigureOut">
              <a:rPr lang="en-US" smtClean="0"/>
              <a:t>5/6/16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1A7C0-9383-438E-B84E-89C0F69DC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071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D7035-1BDD-46A6-B295-05FF5C027424}" type="datetimeFigureOut">
              <a:rPr lang="en-US" smtClean="0"/>
              <a:t>5/6/16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1A7C0-9383-438E-B84E-89C0F69DC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920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D7035-1BDD-46A6-B295-05FF5C027424}" type="datetimeFigureOut">
              <a:rPr lang="en-US" smtClean="0"/>
              <a:t>5/6/16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61A7C0-9383-438E-B84E-89C0F69DC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131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3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the world is not flat?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--historical view to explore the causes of the </a:t>
            </a:r>
            <a:r>
              <a:rPr lang="en-US" sz="1800" dirty="0" err="1"/>
              <a:t>nonuniform</a:t>
            </a:r>
            <a:r>
              <a:rPr lang="en-US" sz="1800" dirty="0"/>
              <a:t> development between areas</a:t>
            </a:r>
          </a:p>
        </p:txBody>
      </p:sp>
    </p:spTree>
    <p:extLst>
      <p:ext uri="{BB962C8B-B14F-4D97-AF65-F5344CB8AC3E}">
        <p14:creationId xmlns:p14="http://schemas.microsoft.com/office/powerpoint/2010/main" val="2386476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Potato</a:t>
            </a:r>
            <a:r>
              <a:rPr lang="zh-CN" altLang="en-US" dirty="0" smtClean="0"/>
              <a:t> </a:t>
            </a:r>
            <a:r>
              <a:rPr lang="en-US" altLang="zh-CN" dirty="0" smtClean="0"/>
              <a:t>Wars: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small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scaled</a:t>
            </a:r>
            <a:r>
              <a:rPr lang="zh-CN" altLang="en-US" dirty="0" smtClean="0"/>
              <a:t> </a:t>
            </a:r>
            <a:r>
              <a:rPr lang="en-US" altLang="zh-CN" dirty="0" smtClean="0"/>
              <a:t>human</a:t>
            </a:r>
            <a:r>
              <a:rPr lang="zh-CN" altLang="en-US" dirty="0" smtClean="0"/>
              <a:t> </a:t>
            </a:r>
            <a:r>
              <a:rPr lang="en-US" altLang="zh-CN" dirty="0" smtClean="0"/>
              <a:t>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Wars</a:t>
            </a:r>
            <a:r>
              <a:rPr lang="zh-CN" altLang="en-US" dirty="0" smtClean="0"/>
              <a:t> </a:t>
            </a:r>
            <a:r>
              <a:rPr lang="en-US" altLang="zh-CN" dirty="0" smtClean="0"/>
              <a:t>among</a:t>
            </a:r>
            <a:r>
              <a:rPr lang="zh-CN" altLang="en-US" dirty="0" smtClean="0"/>
              <a:t> </a:t>
            </a:r>
            <a:r>
              <a:rPr lang="en-US" altLang="zh-CN" dirty="0" smtClean="0"/>
              <a:t>New</a:t>
            </a:r>
            <a:r>
              <a:rPr lang="zh-CN" altLang="en-US" dirty="0" smtClean="0"/>
              <a:t> </a:t>
            </a:r>
            <a:r>
              <a:rPr lang="en-US" altLang="zh-CN" dirty="0" smtClean="0"/>
              <a:t>Zealand’s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indigenous</a:t>
            </a:r>
            <a:r>
              <a:rPr lang="zh-CN" altLang="en-US" dirty="0" smtClean="0"/>
              <a:t> </a:t>
            </a:r>
            <a:r>
              <a:rPr lang="en-US" altLang="zh-CN" dirty="0" smtClean="0"/>
              <a:t>Maori</a:t>
            </a:r>
            <a:r>
              <a:rPr lang="zh-CN" altLang="en-US" dirty="0" smtClean="0"/>
              <a:t> </a:t>
            </a:r>
            <a:r>
              <a:rPr lang="en-US" altLang="zh-CN" dirty="0" smtClean="0"/>
              <a:t>people,</a:t>
            </a:r>
            <a:r>
              <a:rPr lang="zh-CN" altLang="en-US" dirty="0" smtClean="0"/>
              <a:t> </a:t>
            </a:r>
            <a:r>
              <a:rPr lang="en-US" altLang="zh-CN" dirty="0" smtClean="0"/>
              <a:t>between</a:t>
            </a:r>
            <a:r>
              <a:rPr lang="zh-CN" altLang="en-US" dirty="0" smtClean="0"/>
              <a:t> </a:t>
            </a:r>
            <a:r>
              <a:rPr lang="en-US" altLang="zh-CN" dirty="0" smtClean="0"/>
              <a:t>1818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1830s----wars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which European guns spread among tribes that had previously fought one another with stone and wooden weapons.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697" y="3603065"/>
            <a:ext cx="3747703" cy="24939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373" y="3603064"/>
            <a:ext cx="4322805" cy="2493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403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Beginning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Human</a:t>
            </a:r>
            <a:r>
              <a:rPr lang="zh-CN" altLang="en-US" dirty="0" smtClean="0"/>
              <a:t> </a:t>
            </a:r>
            <a:r>
              <a:rPr lang="en-US" altLang="zh-CN" dirty="0" smtClean="0"/>
              <a:t>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716" y="1833181"/>
            <a:ext cx="7108568" cy="433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08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rise and spread of food production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Farmers VS hunter-gatherers:</a:t>
            </a:r>
          </a:p>
          <a:p>
            <a:r>
              <a:rPr lang="en-US" dirty="0" smtClean="0"/>
              <a:t>Farmer Power: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More food through domestic animals and plants means more people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Sedentary lifestyle enforced by food production: higher birth rate, store food surplus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Food surplus enables political organizations, specialists, art, war</a:t>
            </a:r>
            <a:r>
              <a:rPr lang="is-IS" dirty="0" smtClean="0"/>
              <a:t>…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Denser mammals and people bring more germs</a:t>
            </a:r>
            <a:endParaRPr lang="is-IS" dirty="0" smtClean="0"/>
          </a:p>
        </p:txBody>
      </p:sp>
    </p:spTree>
    <p:extLst>
      <p:ext uri="{BB962C8B-B14F-4D97-AF65-F5344CB8AC3E}">
        <p14:creationId xmlns:p14="http://schemas.microsoft.com/office/powerpoint/2010/main" val="1603934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Centers of origin of food production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3424" y="1679539"/>
            <a:ext cx="8397875" cy="5178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441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138" y="0"/>
            <a:ext cx="9229724" cy="6553104"/>
          </a:xfr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808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Centers of origin of food production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338" y="1513854"/>
            <a:ext cx="7524750" cy="497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614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475" y="0"/>
            <a:ext cx="9110662" cy="6832997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758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Spacious Skies and Tilted Axes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549" y="1664493"/>
            <a:ext cx="7862007" cy="4822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525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Food to Guns, Germs, and Steel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0" y="1473994"/>
            <a:ext cx="8890000" cy="505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332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Food to Guns, Germs, and Steel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Necessity is the mother of invention</a:t>
            </a:r>
          </a:p>
          <a:p>
            <a:r>
              <a:rPr lang="en-US" dirty="0" smtClean="0"/>
              <a:t>Wheels invented in Eurasia, but not in America which lacks big mammals for transportation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33869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http://t2.gstatic.com/images?q=tbn:ANd9GcQ4ncBNetvFddALBQ4mwgwZtSTGfTr1l9ucZsN9662fpsX_GGi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250" y="170966"/>
            <a:ext cx="4857750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upload.wikimedia.org/wikipedia/commons/d/db/Jared_diamon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0765" y="908464"/>
            <a:ext cx="4803035" cy="5002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522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606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339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Food to Guns, Germs, and Steel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8730" y="365125"/>
            <a:ext cx="6234539" cy="6258427"/>
          </a:xfrm>
        </p:spPr>
      </p:pic>
    </p:spTree>
    <p:extLst>
      <p:ext uri="{BB962C8B-B14F-4D97-AF65-F5344CB8AC3E}">
        <p14:creationId xmlns:p14="http://schemas.microsoft.com/office/powerpoint/2010/main" val="864265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Food to Guns, Germs, and Steel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999" y="760412"/>
            <a:ext cx="11565731" cy="514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930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Food to Guns, Germs, and Steel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2255" y="1561542"/>
            <a:ext cx="7203990" cy="487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98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Discussions: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Europeans not Fertile Crescents or Chinese?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987" y="2274887"/>
            <a:ext cx="3886200" cy="4152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6274" y="2229643"/>
            <a:ext cx="4416425" cy="4219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928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Yali’s</a:t>
            </a:r>
            <a:r>
              <a:rPr lang="en-US" dirty="0"/>
              <a:t>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is it that you white people developed so much cargo and brought it to New Guinea, but we black people had little cargo of our own?</a:t>
            </a:r>
          </a:p>
        </p:txBody>
      </p:sp>
      <p:sp>
        <p:nvSpPr>
          <p:cNvPr id="5" name="AutoShape 6" descr="Image result for Sydney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697" y="3027020"/>
            <a:ext cx="4797701" cy="3616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2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Yari’s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is it that you white people developed so much cargo and brought it to New Guinea, but we black people had little cargo of our own?</a:t>
            </a:r>
          </a:p>
        </p:txBody>
      </p:sp>
      <p:sp>
        <p:nvSpPr>
          <p:cNvPr id="5" name="AutoShape 6" descr="Image result for Sydney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100" name="Picture 4" descr="NEW GUINEA, INDONESIA -DECEMBER 28: Unidentified women of a Papuan tribe in traditional clothes and coloring in New Guinea Island, Indonesia on December 28, 2010 Stock Photo - 1120117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347" y="3064569"/>
            <a:ext cx="4532613" cy="3112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5748" y="3064569"/>
            <a:ext cx="4986264" cy="311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076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Yari’s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Why is it that you white people developed so much cargo and brought it to New Guinea, but we black people had little cargo of our own?</a:t>
            </a:r>
            <a:endParaRPr lang="en-US" dirty="0"/>
          </a:p>
        </p:txBody>
      </p:sp>
      <p:sp>
        <p:nvSpPr>
          <p:cNvPr id="5" name="AutoShape 6" descr="Image result for Sydney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6368" y="3064569"/>
            <a:ext cx="4987432" cy="332401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233" y="3064569"/>
            <a:ext cx="4983590" cy="332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407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Wrong </a:t>
            </a:r>
            <a:r>
              <a:rPr lang="en-US" altLang="zh-CN" dirty="0" smtClean="0"/>
              <a:t>point</a:t>
            </a:r>
            <a:r>
              <a:rPr lang="zh-CN" altLang="en-US" dirty="0" smtClean="0"/>
              <a:t> </a:t>
            </a:r>
            <a:r>
              <a:rPr lang="en-US" altLang="zh-CN" dirty="0" smtClean="0"/>
              <a:t>I: </a:t>
            </a:r>
            <a:r>
              <a:rPr lang="en-US" altLang="zh-CN" dirty="0"/>
              <a:t>Social Darwinism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Are Europeans genetically more intelligent than Africans?</a:t>
            </a:r>
          </a:p>
          <a:p>
            <a:endParaRPr lang="en-US" dirty="0"/>
          </a:p>
          <a:p>
            <a:r>
              <a:rPr lang="en-US" altLang="zh-CN" dirty="0" smtClean="0"/>
              <a:t>1)Cognitive</a:t>
            </a:r>
            <a:r>
              <a:rPr lang="zh-CN" altLang="en-US" dirty="0" smtClean="0"/>
              <a:t> </a:t>
            </a:r>
            <a:r>
              <a:rPr lang="en-US" altLang="zh-CN" dirty="0" smtClean="0"/>
              <a:t>ability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heavily</a:t>
            </a:r>
            <a:r>
              <a:rPr lang="zh-CN" altLang="en-US" dirty="0" smtClean="0"/>
              <a:t> </a:t>
            </a:r>
            <a:r>
              <a:rPr lang="en-US" altLang="zh-CN" dirty="0" smtClean="0"/>
              <a:t>influenced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social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environment.</a:t>
            </a:r>
          </a:p>
          <a:p>
            <a:r>
              <a:rPr lang="en-US" altLang="zh-CN" dirty="0" smtClean="0"/>
              <a:t>2)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author’s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experience,</a:t>
            </a:r>
            <a:r>
              <a:rPr lang="zh-CN" altLang="en-US" dirty="0" smtClean="0"/>
              <a:t> </a:t>
            </a:r>
            <a:r>
              <a:rPr lang="en-US" altLang="zh-CN" dirty="0" smtClean="0"/>
              <a:t>New</a:t>
            </a:r>
            <a:r>
              <a:rPr lang="zh-CN" altLang="en-US" dirty="0" smtClean="0"/>
              <a:t> </a:t>
            </a:r>
            <a:r>
              <a:rPr lang="en-US" altLang="zh-CN" dirty="0" smtClean="0"/>
              <a:t>Guinea</a:t>
            </a:r>
            <a:r>
              <a:rPr lang="en-US" altLang="zh-CN" dirty="0" smtClean="0"/>
              <a:t>ns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smarter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than</a:t>
            </a:r>
            <a:r>
              <a:rPr lang="zh-CN" altLang="en-US" dirty="0" smtClean="0"/>
              <a:t> </a:t>
            </a:r>
            <a:r>
              <a:rPr lang="en-US" altLang="zh-CN" dirty="0" smtClean="0"/>
              <a:t>Europeans.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r>
              <a:rPr lang="en-US" dirty="0" smtClean="0"/>
              <a:t>3) </a:t>
            </a:r>
            <a:r>
              <a:rPr lang="en-US" dirty="0"/>
              <a:t>Modern “Stone Age” peoples are on the average probably more intelligent, not less intelligent than industrialized peoples.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416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Wrong </a:t>
            </a:r>
            <a:r>
              <a:rPr lang="en-US" altLang="zh-CN" dirty="0" smtClean="0"/>
              <a:t>point</a:t>
            </a:r>
            <a:r>
              <a:rPr lang="zh-CN" altLang="en-US" dirty="0" smtClean="0"/>
              <a:t> </a:t>
            </a:r>
            <a:r>
              <a:rPr lang="en-US" altLang="zh-CN" dirty="0" smtClean="0"/>
              <a:t>II: North</a:t>
            </a:r>
            <a:r>
              <a:rPr lang="zh-CN" altLang="en-US" dirty="0" smtClean="0"/>
              <a:t> </a:t>
            </a:r>
            <a:r>
              <a:rPr lang="en-US" altLang="zh-CN" dirty="0" smtClean="0"/>
              <a:t>More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Advanced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Are people coming from north technically more advanced than people in south?</a:t>
            </a:r>
          </a:p>
          <a:p>
            <a:endParaRPr lang="en-US" dirty="0"/>
          </a:p>
          <a:p>
            <a:r>
              <a:rPr lang="en-US" dirty="0" smtClean="0"/>
              <a:t>No. North Europeans contributes little to civilization until recent thousand of years.</a:t>
            </a:r>
          </a:p>
        </p:txBody>
      </p:sp>
    </p:spTree>
    <p:extLst>
      <p:ext uri="{BB962C8B-B14F-4D97-AF65-F5344CB8AC3E}">
        <p14:creationId xmlns:p14="http://schemas.microsoft.com/office/powerpoint/2010/main" val="769818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WHY?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sentence answer:</a:t>
            </a:r>
          </a:p>
          <a:p>
            <a:endParaRPr lang="en-US" dirty="0" smtClean="0"/>
          </a:p>
          <a:p>
            <a:r>
              <a:rPr lang="en-US" dirty="0" smtClean="0"/>
              <a:t>History followed different courses for difference peoples because of differences among peoples’ environments, not because of biological differences among peoples themselves.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250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WHY?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431" y="0"/>
            <a:ext cx="45077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973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2474</TotalTime>
  <Words>438</Words>
  <Application>Microsoft Macintosh PowerPoint</Application>
  <PresentationFormat>Widescreen</PresentationFormat>
  <Paragraphs>45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Calibri</vt:lpstr>
      <vt:lpstr>Calibri Light</vt:lpstr>
      <vt:lpstr>等线</vt:lpstr>
      <vt:lpstr>等线 Light</vt:lpstr>
      <vt:lpstr>Arial</vt:lpstr>
      <vt:lpstr>Office Theme</vt:lpstr>
      <vt:lpstr>Why the world is not flat?</vt:lpstr>
      <vt:lpstr>PowerPoint Presentation</vt:lpstr>
      <vt:lpstr>Yali’s Question</vt:lpstr>
      <vt:lpstr>Yari’s Question</vt:lpstr>
      <vt:lpstr>Yari’s Question</vt:lpstr>
      <vt:lpstr>Wrong point I: Social Darwinism</vt:lpstr>
      <vt:lpstr>Wrong point II: North More Advanced</vt:lpstr>
      <vt:lpstr>SO WHY?</vt:lpstr>
      <vt:lpstr>SO WHY?</vt:lpstr>
      <vt:lpstr>Potato Wars: A small scaled human history</vt:lpstr>
      <vt:lpstr>From the Beginning of Human History</vt:lpstr>
      <vt:lpstr>The rise and spread of food production</vt:lpstr>
      <vt:lpstr>Centers of origin of food production</vt:lpstr>
      <vt:lpstr>PowerPoint Presentation</vt:lpstr>
      <vt:lpstr>Centers of origin of food production</vt:lpstr>
      <vt:lpstr>PowerPoint Presentation</vt:lpstr>
      <vt:lpstr>Spacious Skies and Tilted Axes</vt:lpstr>
      <vt:lpstr>From Food to Guns, Germs, and Steel</vt:lpstr>
      <vt:lpstr>From Food to Guns, Germs, and Steel</vt:lpstr>
      <vt:lpstr>PowerPoint Presentation</vt:lpstr>
      <vt:lpstr>PowerPoint Presentation</vt:lpstr>
      <vt:lpstr>From Food to Guns, Germs, and Steel</vt:lpstr>
      <vt:lpstr>From Food to Guns, Germs, and Steel</vt:lpstr>
      <vt:lpstr>From Food to Guns, Germs, and Steel</vt:lpstr>
      <vt:lpstr>Discussions: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the world is not flat?</dc:title>
  <dc:creator>Tao Zhou</dc:creator>
  <cp:lastModifiedBy>Tao Zhou</cp:lastModifiedBy>
  <cp:revision>28</cp:revision>
  <dcterms:created xsi:type="dcterms:W3CDTF">2016-05-06T20:32:35Z</dcterms:created>
  <dcterms:modified xsi:type="dcterms:W3CDTF">2016-05-08T18:52:01Z</dcterms:modified>
</cp:coreProperties>
</file>

<file path=docProps/thumbnail.jpeg>
</file>